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7" r:id="rId5"/>
    <p:sldId id="268" r:id="rId6"/>
    <p:sldId id="263" r:id="rId7"/>
    <p:sldId id="264" r:id="rId8"/>
    <p:sldId id="269" r:id="rId9"/>
    <p:sldId id="265" r:id="rId10"/>
    <p:sldId id="266" r:id="rId11"/>
    <p:sldId id="270" r:id="rId12"/>
    <p:sldId id="259" r:id="rId13"/>
    <p:sldId id="260" r:id="rId14"/>
    <p:sldId id="261" r:id="rId15"/>
    <p:sldId id="262"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Public Sa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58" y="5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ckysanJeeva/Naan-Mudhalvan.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“TO-DO PLANNER”</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“TODO PLANNER "</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Hardware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GB" dirty="0"/>
              <a:t>TODO PLANNER works without communicating at all, with any external hardware device. Only a network interface card is required, so that TODO PLANNER can connect to Internet</a:t>
            </a:r>
            <a:endParaRPr lang="en-IN" dirty="0"/>
          </a:p>
        </p:txBody>
      </p:sp>
    </p:spTree>
    <p:extLst>
      <p:ext uri="{BB962C8B-B14F-4D97-AF65-F5344CB8AC3E}">
        <p14:creationId xmlns:p14="http://schemas.microsoft.com/office/powerpoint/2010/main" val="318122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CASE VIEW</a:t>
            </a:r>
            <a:endParaRPr lang="en-IN" dirty="0"/>
          </a:p>
        </p:txBody>
      </p:sp>
      <p:sp>
        <p:nvSpPr>
          <p:cNvPr id="12" name="Rectangle 11"/>
          <p:cNvSpPr/>
          <p:nvPr/>
        </p:nvSpPr>
        <p:spPr>
          <a:xfrm>
            <a:off x="0" y="701748"/>
            <a:ext cx="9143999" cy="426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490" y="732478"/>
            <a:ext cx="4917182" cy="4200678"/>
          </a:xfrm>
          <a:prstGeom prst="rect">
            <a:avLst/>
          </a:prstGeom>
        </p:spPr>
      </p:pic>
    </p:spTree>
    <p:extLst>
      <p:ext uri="{BB962C8B-B14F-4D97-AF65-F5344CB8AC3E}">
        <p14:creationId xmlns:p14="http://schemas.microsoft.com/office/powerpoint/2010/main" val="73242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0465C53B-41BD-4C6B-288C-8A0FBA7160FF}"/>
              </a:ext>
            </a:extLst>
          </p:cNvPr>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a:extLst>
              <a:ext uri="{FF2B5EF4-FFF2-40B4-BE49-F238E27FC236}">
                <a16:creationId xmlns:a16="http://schemas.microsoft.com/office/drawing/2014/main" id="{651D62C4-129B-ED5C-A0EA-6014FACFD369}"/>
              </a:ext>
            </a:extLst>
          </p:cNvPr>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4" name="TextBox 3">
            <a:hlinkClick r:id="rId3"/>
          </p:cNvPr>
          <p:cNvSpPr txBox="1"/>
          <p:nvPr/>
        </p:nvSpPr>
        <p:spPr>
          <a:xfrm>
            <a:off x="4508205" y="2041450"/>
            <a:ext cx="2395870" cy="338554"/>
          </a:xfrm>
          <a:prstGeom prst="rect">
            <a:avLst/>
          </a:prstGeom>
          <a:noFill/>
        </p:spPr>
        <p:txBody>
          <a:bodyPr wrap="square" rtlCol="0">
            <a:spAutoFit/>
          </a:bodyPr>
          <a:lstStyle/>
          <a:p>
            <a:r>
              <a:rPr lang="en-US" sz="1600" b="1" i="1" u="sng" dirty="0" err="1">
                <a:solidFill>
                  <a:schemeClr val="bg2"/>
                </a:solidFill>
              </a:rPr>
              <a:t>Github</a:t>
            </a:r>
            <a:r>
              <a:rPr lang="en-US" sz="1600" b="1" i="1" u="sng" dirty="0">
                <a:solidFill>
                  <a:schemeClr val="bg2"/>
                </a:solidFill>
              </a:rPr>
              <a:t> Link</a:t>
            </a:r>
            <a:endParaRPr lang="en-IN" sz="1600" b="1" i="1" u="sng" dirty="0">
              <a:solidFill>
                <a:schemeClr val="bg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TO-DO PLANNER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0" lvl="0" indent="0">
              <a:buNone/>
            </a:pPr>
            <a:r>
              <a:rPr lang="en-US" sz="1200" dirty="0">
                <a:latin typeface="EB Garamond Medium" panose="020B0604020202020204" charset="0"/>
                <a:ea typeface="EB Garamond Medium" panose="020B0604020202020204" charset="0"/>
                <a:cs typeface="EB Garamond Medium" panose="020B0604020202020204" charset="0"/>
              </a:rPr>
              <a:t>Smart to do list is an open source to-do manager specially designed to help users manage their tasks and projects without going through the process of typing.</a:t>
            </a:r>
            <a:endParaRPr sz="1200" dirty="0">
              <a:latin typeface="EB Garamond Medium" panose="020B0604020202020204" charset="0"/>
              <a:ea typeface="EB Garamond Medium" panose="020B0604020202020204" charset="0"/>
              <a:cs typeface="EB Garamond Medium" panose="020B0604020202020204"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72663311"/>
              </p:ext>
            </p:extLst>
          </p:nvPr>
        </p:nvGraphicFramePr>
        <p:xfrm>
          <a:off x="144710" y="1954819"/>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US" dirty="0">
                          <a:solidFill>
                            <a:schemeClr val="bg1"/>
                          </a:solidFill>
                        </a:rPr>
                        <a:t>2113a498</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Aishwarya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US" dirty="0">
                          <a:solidFill>
                            <a:schemeClr val="bg1"/>
                          </a:solidFill>
                        </a:rPr>
                        <a:t>2113a4920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Aswath G</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US" dirty="0">
                          <a:solidFill>
                            <a:schemeClr val="bg1"/>
                          </a:solidFill>
                        </a:rPr>
                        <a:t>2113a4921</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Aswin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US">
                          <a:solidFill>
                            <a:schemeClr val="bg1"/>
                          </a:solidFill>
                        </a:rPr>
                        <a:t>2113a4916</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a:solidFill>
                            <a:schemeClr val="bg1"/>
                          </a:solidFill>
                        </a:rPr>
                        <a:t>Arjunsiva</a:t>
                      </a:r>
                      <a:r>
                        <a:rPr lang="en-IN" dirty="0">
                          <a:solidFill>
                            <a:schemeClr val="bg1"/>
                          </a:solidFill>
                        </a:rPr>
                        <a:t>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A49</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“TO DO PLANNER”</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Task - 1</a:t>
            </a:r>
            <a:endParaRPr sz="1800" b="1" dirty="0">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B5394"/>
                </a:solidFill>
                <a:latin typeface="EB Garamond"/>
                <a:ea typeface="EB Garamond"/>
                <a:cs typeface="EB Garamond"/>
                <a:sym typeface="EB Garamond"/>
              </a:rPr>
              <a:t>Evaluation Metric:</a:t>
            </a:r>
            <a:endParaRPr sz="1600" b="1" i="0" u="none" strike="noStrike" cap="none" dirty="0">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335" y="382772"/>
            <a:ext cx="7811386" cy="2923877"/>
          </a:xfrm>
          <a:prstGeom prst="rect">
            <a:avLst/>
          </a:prstGeom>
        </p:spPr>
        <p:txBody>
          <a:bodyPr wrap="square">
            <a:spAutoFit/>
          </a:bodyPr>
          <a:lstStyle/>
          <a:p>
            <a:r>
              <a:rPr lang="en-US" sz="1600" dirty="0">
                <a:solidFill>
                  <a:srgbClr val="0070C0"/>
                </a:solidFill>
                <a:latin typeface="EB Garamond" panose="020B0604020202020204" charset="0"/>
                <a:ea typeface="EB Garamond" panose="020B0604020202020204" charset="0"/>
              </a:rPr>
              <a:t>BENEFITS</a:t>
            </a:r>
          </a:p>
          <a:p>
            <a:endParaRPr lang="en-US" dirty="0"/>
          </a:p>
          <a:p>
            <a:pPr marL="285750" indent="-285750">
              <a:buFont typeface="Arial" panose="020B0604020202020204" pitchFamily="34" charset="0"/>
              <a:buChar char="•"/>
            </a:pPr>
            <a:r>
              <a:rPr lang="en-US" dirty="0">
                <a:latin typeface="EB Garamond Medium" panose="020B0604020202020204" charset="0"/>
                <a:ea typeface="EB Garamond Medium" panose="020B0604020202020204" charset="0"/>
                <a:cs typeface="EB Garamond Medium" panose="020B0604020202020204" charset="0"/>
              </a:rPr>
              <a:t>As a plain to do manager, user’s tasks can be saved and reminded in hierarchical form. </a:t>
            </a: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a:latin typeface="EB Garamond Medium" panose="020B0604020202020204" charset="0"/>
                <a:ea typeface="EB Garamond Medium" panose="020B0604020202020204" charset="0"/>
                <a:cs typeface="EB Garamond Medium" panose="020B0604020202020204" charset="0"/>
              </a:rPr>
              <a:t>While, as a professional to do manager, timers are set which can aid to remind of the meetings schedules and also of the approaching deadlines. here are many benefits of To Do lists.</a:t>
            </a: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a:latin typeface="EB Garamond Medium" panose="020B0604020202020204" charset="0"/>
                <a:ea typeface="EB Garamond Medium" panose="020B0604020202020204" charset="0"/>
                <a:cs typeface="EB Garamond Medium" panose="020B0604020202020204" charset="0"/>
              </a:rPr>
              <a:t>Helping you prioritize your time to helping you remember what it is you meant to do! </a:t>
            </a: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a:latin typeface="EB Garamond Medium" panose="020B0604020202020204" charset="0"/>
                <a:ea typeface="EB Garamond Medium" panose="020B0604020202020204" charset="0"/>
                <a:cs typeface="EB Garamond Medium" panose="020B0604020202020204" charset="0"/>
              </a:rPr>
              <a:t>Manage tasks effectively. </a:t>
            </a: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a:latin typeface="EB Garamond Medium" panose="020B0604020202020204" charset="0"/>
                <a:ea typeface="EB Garamond Medium" panose="020B0604020202020204" charset="0"/>
                <a:cs typeface="EB Garamond Medium" panose="020B0604020202020204" charset="0"/>
              </a:rPr>
              <a:t>You can see all of the items at a glance and prioritize, what most needs to be done according to timelines and importance.</a:t>
            </a:r>
            <a:endParaRPr lang="en-IN" dirty="0">
              <a:latin typeface="EB Garamond Medium" panose="020B0604020202020204" charset="0"/>
              <a:ea typeface="EB Garamond Medium" panose="020B0604020202020204" charset="0"/>
              <a:cs typeface="EB Garamond Medium" panose="020B0604020202020204" charset="0"/>
            </a:endParaRPr>
          </a:p>
        </p:txBody>
      </p:sp>
    </p:spTree>
    <p:extLst>
      <p:ext uri="{BB962C8B-B14F-4D97-AF65-F5344CB8AC3E}">
        <p14:creationId xmlns:p14="http://schemas.microsoft.com/office/powerpoint/2010/main" val="150235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9700" indent="0">
              <a:buNone/>
            </a:pPr>
            <a:r>
              <a:rPr lang="en-US" sz="1600" dirty="0">
                <a:solidFill>
                  <a:srgbClr val="0070C0"/>
                </a:solidFill>
                <a:latin typeface="EB Garamond" panose="020B0604020202020204" charset="0"/>
                <a:ea typeface="EB Garamond" panose="020B0604020202020204" charset="0"/>
              </a:rPr>
              <a:t>INTENDED AUDIENCE</a:t>
            </a:r>
            <a:endParaRPr lang="en-IN" sz="1600" dirty="0">
              <a:solidFill>
                <a:srgbClr val="0070C0"/>
              </a:solidFill>
              <a:latin typeface="EB Garamond" panose="020B0604020202020204" charset="0"/>
              <a:ea typeface="EB Garamond" panose="020B0604020202020204" charset="0"/>
            </a:endParaRPr>
          </a:p>
        </p:txBody>
      </p:sp>
      <p:sp>
        <p:nvSpPr>
          <p:cNvPr id="3" name="Text Placeholder 2"/>
          <p:cNvSpPr>
            <a:spLocks noGrp="1"/>
          </p:cNvSpPr>
          <p:nvPr>
            <p:ph type="body" idx="2"/>
          </p:nvPr>
        </p:nvSpPr>
        <p:spPr>
          <a:xfrm>
            <a:off x="135731" y="1194361"/>
            <a:ext cx="5074221" cy="3583202"/>
          </a:xfrm>
        </p:spPr>
        <p:txBody>
          <a:bodyPr>
            <a:normAutofit/>
          </a:bodyPr>
          <a:lstStyle/>
          <a:p>
            <a:pPr marL="139700" indent="0">
              <a:buNone/>
            </a:pPr>
            <a:endParaRPr lang="en-US" dirty="0"/>
          </a:p>
          <a:p>
            <a:pPr marL="139700" indent="0">
              <a:buNone/>
            </a:pPr>
            <a:r>
              <a:rPr lang="en-US" dirty="0">
                <a:latin typeface="EB Garamond Medium" panose="020B0604020202020204" charset="0"/>
                <a:ea typeface="EB Garamond Medium" panose="020B0604020202020204" charset="0"/>
                <a:cs typeface="EB Garamond Medium" panose="020B0604020202020204" charset="0"/>
              </a:rPr>
              <a:t>• Developers who want to extend the program with new features. </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US" dirty="0">
                <a:latin typeface="EB Garamond Medium" panose="020B0604020202020204" charset="0"/>
                <a:ea typeface="EB Garamond Medium" panose="020B0604020202020204" charset="0"/>
                <a:cs typeface="EB Garamond Medium" panose="020B0604020202020204" charset="0"/>
              </a:rPr>
              <a:t>• Testers who are interested in discovering possible flaws of the program and want to report them for improvement. </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US" dirty="0">
                <a:latin typeface="EB Garamond Medium" panose="020B0604020202020204" charset="0"/>
                <a:ea typeface="EB Garamond Medium" panose="020B0604020202020204" charset="0"/>
                <a:cs typeface="EB Garamond Medium" panose="020B0604020202020204" charset="0"/>
              </a:rPr>
              <a:t>• All users of the program, who are interested in being informed about the capabilities, which smart to-do list, gives to them</a:t>
            </a:r>
            <a:endParaRPr lang="en-IN" dirty="0">
              <a:latin typeface="EB Garamond Medium" panose="020B0604020202020204" charset="0"/>
              <a:ea typeface="EB Garamond Medium" panose="020B0604020202020204" charset="0"/>
              <a:cs typeface="EB Garamond Medium" panose="020B0604020202020204" charset="0"/>
            </a:endParaRPr>
          </a:p>
        </p:txBody>
      </p:sp>
      <p:sp>
        <p:nvSpPr>
          <p:cNvPr id="4" name="Title 3"/>
          <p:cNvSpPr>
            <a:spLocks noGrp="1"/>
          </p:cNvSpPr>
          <p:nvPr>
            <p:ph type="title"/>
          </p:nvPr>
        </p:nvSpPr>
        <p:spPr>
          <a:xfrm>
            <a:off x="263322" y="232088"/>
            <a:ext cx="7886700" cy="344091"/>
          </a:xfrm>
        </p:spPr>
        <p:txBody>
          <a:bodyPr>
            <a:normAutofit fontScale="90000"/>
          </a:bodyPr>
          <a:lstStyle/>
          <a:p>
            <a:r>
              <a:rPr lang="en-IN" dirty="0"/>
              <a:t>SRS for “Audience"</a:t>
            </a:r>
          </a:p>
        </p:txBody>
      </p:sp>
    </p:spTree>
    <p:extLst>
      <p:ext uri="{BB962C8B-B14F-4D97-AF65-F5344CB8AC3E}">
        <p14:creationId xmlns:p14="http://schemas.microsoft.com/office/powerpoint/2010/main" val="420443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“TODO PLANNER"</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a:bodyPr>
          <a:lstStyle/>
          <a:p>
            <a:r>
              <a:rPr lang="en-GB" dirty="0"/>
              <a:t>Task in the Menu</a:t>
            </a:r>
          </a:p>
          <a:p>
            <a:r>
              <a:rPr lang="en-IN" dirty="0"/>
              <a:t>New Task Creation</a:t>
            </a:r>
          </a:p>
          <a:p>
            <a:r>
              <a:rPr lang="en-IN" dirty="0"/>
              <a:t>Adding description to the task</a:t>
            </a:r>
          </a:p>
          <a:p>
            <a:r>
              <a:rPr lang="en-IN" dirty="0"/>
              <a:t>New Sub Task Creation</a:t>
            </a:r>
          </a:p>
          <a:p>
            <a:r>
              <a:rPr lang="en-IN" dirty="0"/>
              <a:t>Edit Task</a:t>
            </a:r>
          </a:p>
          <a:p>
            <a:r>
              <a:rPr lang="en-IN" dirty="0"/>
              <a:t>Move Task</a:t>
            </a:r>
          </a:p>
          <a:p>
            <a:r>
              <a:rPr lang="en-IN" dirty="0"/>
              <a:t>Delete Task</a:t>
            </a:r>
          </a:p>
          <a:p>
            <a:r>
              <a:rPr lang="en-IN" dirty="0"/>
              <a:t>Mark Task Completed</a:t>
            </a:r>
          </a:p>
          <a:p>
            <a:r>
              <a:rPr lang="en-IN" dirty="0"/>
              <a:t>Mark Task In-completed</a:t>
            </a:r>
          </a:p>
          <a:p>
            <a:r>
              <a:rPr lang="en-IN" dirty="0"/>
              <a:t>Start Timer</a:t>
            </a:r>
          </a:p>
          <a:p>
            <a:r>
              <a:rPr lang="en-IN" dirty="0"/>
              <a:t>Pause Timer</a:t>
            </a:r>
          </a:p>
          <a:p>
            <a:r>
              <a:rPr lang="en-IN" dirty="0"/>
              <a:t>New Note</a:t>
            </a:r>
          </a:p>
          <a:p>
            <a:r>
              <a:rPr lang="en-IN" dirty="0"/>
              <a:t>Edit Note Delete Note</a:t>
            </a:r>
          </a:p>
        </p:txBody>
      </p:sp>
    </p:spTree>
    <p:extLst>
      <p:ext uri="{BB962C8B-B14F-4D97-AF65-F5344CB8AC3E}">
        <p14:creationId xmlns:p14="http://schemas.microsoft.com/office/powerpoint/2010/main" val="142509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“TODO PLANNER "</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IN" dirty="0"/>
              <a:t>Performance Requirement</a:t>
            </a:r>
          </a:p>
          <a:p>
            <a:r>
              <a:rPr lang="en-IN" dirty="0"/>
              <a:t>Safety and Security Requirement</a:t>
            </a:r>
          </a:p>
          <a:p>
            <a:r>
              <a:rPr lang="en-IN" dirty="0"/>
              <a:t>Software Quality Attributes</a:t>
            </a:r>
          </a:p>
        </p:txBody>
      </p:sp>
    </p:spTree>
    <p:extLst>
      <p:ext uri="{BB962C8B-B14F-4D97-AF65-F5344CB8AC3E}">
        <p14:creationId xmlns:p14="http://schemas.microsoft.com/office/powerpoint/2010/main" val="81216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9700" indent="0">
              <a:buNone/>
            </a:pPr>
            <a:r>
              <a:rPr lang="en-US" sz="1600" dirty="0">
                <a:solidFill>
                  <a:srgbClr val="0070C0"/>
                </a:solidFill>
                <a:latin typeface="EB Garamond" panose="020B0604020202020204" charset="0"/>
                <a:ea typeface="EB Garamond" panose="020B0604020202020204" charset="0"/>
              </a:rPr>
              <a:t>PRODUCT FUNCTIONALITY</a:t>
            </a:r>
            <a:endParaRPr lang="en-IN" sz="1600" dirty="0">
              <a:solidFill>
                <a:srgbClr val="0070C0"/>
              </a:solidFill>
              <a:latin typeface="EB Garamond" panose="020B0604020202020204" charset="0"/>
              <a:ea typeface="EB Garamond" panose="020B0604020202020204" charset="0"/>
            </a:endParaRPr>
          </a:p>
        </p:txBody>
      </p:sp>
      <p:sp>
        <p:nvSpPr>
          <p:cNvPr id="3" name="Text Placeholder 2"/>
          <p:cNvSpPr>
            <a:spLocks noGrp="1"/>
          </p:cNvSpPr>
          <p:nvPr>
            <p:ph type="body" idx="2"/>
          </p:nvPr>
        </p:nvSpPr>
        <p:spPr>
          <a:xfrm>
            <a:off x="135732" y="1194361"/>
            <a:ext cx="5775970" cy="3710792"/>
          </a:xfrm>
        </p:spPr>
        <p:txBody>
          <a:bodyPr>
            <a:normAutofit/>
          </a:bodyPr>
          <a:lstStyle/>
          <a:p>
            <a:r>
              <a:rPr lang="en-US" dirty="0">
                <a:latin typeface="EB Garamond Medium" panose="020B0604020202020204" charset="0"/>
                <a:ea typeface="EB Garamond Medium" panose="020B0604020202020204" charset="0"/>
                <a:cs typeface="EB Garamond Medium" panose="020B0604020202020204" charset="0"/>
              </a:rPr>
              <a:t>The Intelligent </a:t>
            </a:r>
            <a:r>
              <a:rPr lang="en-US" dirty="0" err="1">
                <a:latin typeface="EB Garamond Medium" panose="020B0604020202020204" charset="0"/>
                <a:ea typeface="EB Garamond Medium" panose="020B0604020202020204" charset="0"/>
                <a:cs typeface="EB Garamond Medium" panose="020B0604020202020204" charset="0"/>
              </a:rPr>
              <a:t>ToDo</a:t>
            </a:r>
            <a:r>
              <a:rPr lang="en-US" dirty="0">
                <a:latin typeface="EB Garamond Medium" panose="020B0604020202020204" charset="0"/>
                <a:ea typeface="EB Garamond Medium" panose="020B0604020202020204" charset="0"/>
                <a:cs typeface="EB Garamond Medium" panose="020B0604020202020204" charset="0"/>
              </a:rPr>
              <a:t> System provides a simple mechanism for users to organize their daily routine by saying something like “Remind me to bring vegetables at 2pm” and it will smartly set the reminder and will prompt it to the user</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a:latin typeface="EB Garamond Medium" panose="020B0604020202020204" charset="0"/>
                <a:ea typeface="EB Garamond Medium" panose="020B0604020202020204" charset="0"/>
                <a:cs typeface="EB Garamond Medium" panose="020B0604020202020204" charset="0"/>
              </a:rPr>
              <a:t>Set a reminder to organize your day </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a:latin typeface="EB Garamond Medium" panose="020B0604020202020204" charset="0"/>
                <a:ea typeface="EB Garamond Medium" panose="020B0604020202020204" charset="0"/>
                <a:cs typeface="EB Garamond Medium" panose="020B0604020202020204" charset="0"/>
              </a:rPr>
              <a:t> Set an alarm for meetings, milestones </a:t>
            </a:r>
            <a:r>
              <a:rPr lang="en-US" dirty="0" err="1">
                <a:latin typeface="EB Garamond Medium" panose="020B0604020202020204" charset="0"/>
                <a:ea typeface="EB Garamond Medium" panose="020B0604020202020204" charset="0"/>
                <a:cs typeface="EB Garamond Medium" panose="020B0604020202020204" charset="0"/>
              </a:rPr>
              <a:t>etc</a:t>
            </a: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a:latin typeface="EB Garamond Medium" panose="020B0604020202020204" charset="0"/>
                <a:ea typeface="EB Garamond Medium" panose="020B0604020202020204" charset="0"/>
                <a:cs typeface="EB Garamond Medium" panose="020B0604020202020204" charset="0"/>
              </a:rPr>
              <a:t>Suggests time for the completion of task </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a:latin typeface="EB Garamond Medium" panose="020B0604020202020204" charset="0"/>
                <a:ea typeface="EB Garamond Medium" panose="020B0604020202020204" charset="0"/>
                <a:cs typeface="EB Garamond Medium" panose="020B0604020202020204" charset="0"/>
              </a:rPr>
              <a:t>Prioritize the most important task first</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a:latin typeface="EB Garamond Medium" panose="020B0604020202020204" charset="0"/>
                <a:ea typeface="EB Garamond Medium" panose="020B0604020202020204" charset="0"/>
                <a:cs typeface="EB Garamond Medium" panose="020B0604020202020204" charset="0"/>
              </a:rPr>
              <a:t>Constantly reminding you to complete pending tasks (if any)</a:t>
            </a:r>
          </a:p>
        </p:txBody>
      </p:sp>
      <p:sp>
        <p:nvSpPr>
          <p:cNvPr id="4" name="Title 3"/>
          <p:cNvSpPr>
            <a:spLocks noGrp="1"/>
          </p:cNvSpPr>
          <p:nvPr>
            <p:ph type="title"/>
          </p:nvPr>
        </p:nvSpPr>
        <p:spPr/>
        <p:txBody>
          <a:bodyPr>
            <a:normAutofit fontScale="90000"/>
          </a:bodyPr>
          <a:lstStyle/>
          <a:p>
            <a:r>
              <a:rPr lang="en-IN" dirty="0"/>
              <a:t>SRS for “TODO PLANNER"</a:t>
            </a:r>
          </a:p>
        </p:txBody>
      </p:sp>
    </p:spTree>
    <p:extLst>
      <p:ext uri="{BB962C8B-B14F-4D97-AF65-F5344CB8AC3E}">
        <p14:creationId xmlns:p14="http://schemas.microsoft.com/office/powerpoint/2010/main" val="15227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“TODO PLANNER "</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pPr marL="139700" indent="0">
              <a:buNone/>
            </a:pPr>
            <a:r>
              <a:rPr lang="en-IN" sz="1600" dirty="0">
                <a:solidFill>
                  <a:srgbClr val="0070C0"/>
                </a:solidFill>
                <a:latin typeface="EB Garamond" panose="020B0604020202020204" charset="0"/>
                <a:ea typeface="EB Garamond" panose="020B0604020202020204" charset="0"/>
              </a:rPr>
              <a:t>SQL Server :</a:t>
            </a:r>
          </a:p>
          <a:p>
            <a:pPr marL="139700" indent="0">
              <a:buNone/>
            </a:pPr>
            <a:endParaRPr lang="en-IN" dirty="0"/>
          </a:p>
          <a:p>
            <a:pPr marL="139700" indent="0">
              <a:buNone/>
            </a:pPr>
            <a:r>
              <a:rPr lang="en-IN" dirty="0">
                <a:latin typeface="EB Garamond Medium" panose="020B0604020202020204" charset="0"/>
                <a:ea typeface="EB Garamond Medium" panose="020B0604020202020204" charset="0"/>
                <a:cs typeface="EB Garamond Medium" panose="020B0604020202020204" charset="0"/>
              </a:rPr>
              <a:t>	SQL stands for Structured Query Language . SQL is a database computer language designed for managing data in relational database management systems (RDBMS), and originally based upon relational algebra and calculus. Its scope includes data insert, query, update and delete, schema creation and modification , and data access control.</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IN" sz="1600" dirty="0">
                <a:solidFill>
                  <a:srgbClr val="0070C0"/>
                </a:solidFill>
                <a:latin typeface="EB Garamond" panose="020B0604020202020204" charset="0"/>
                <a:ea typeface="EB Garamond" panose="020B0604020202020204" charset="0"/>
              </a:rPr>
              <a:t> MongoDB :</a:t>
            </a:r>
            <a:endParaRPr lang="en-IN" sz="1600" dirty="0">
              <a:solidFill>
                <a:srgbClr val="0070C0"/>
              </a:solidFill>
              <a:latin typeface="EB Garamond" panose="020B0604020202020204" charset="0"/>
              <a:ea typeface="EB Garamond" panose="020B0604020202020204" charset="0"/>
              <a:cs typeface="EB Garamond Medium" panose="020B0604020202020204" charset="0"/>
            </a:endParaRPr>
          </a:p>
          <a:p>
            <a:pPr marL="139700" indent="0">
              <a:buNone/>
            </a:pPr>
            <a:endParaRPr lang="en-IN" dirty="0"/>
          </a:p>
          <a:p>
            <a:pPr marL="139700" indent="0">
              <a:buNone/>
            </a:pPr>
            <a:r>
              <a:rPr lang="en-IN" dirty="0"/>
              <a:t>	</a:t>
            </a:r>
            <a:r>
              <a:rPr lang="en-IN" dirty="0">
                <a:latin typeface="EB Garamond Medium" panose="020B0604020202020204" charset="0"/>
                <a:ea typeface="EB Garamond Medium" panose="020B0604020202020204" charset="0"/>
                <a:cs typeface="EB Garamond Medium" panose="020B0604020202020204" charset="0"/>
              </a:rPr>
              <a:t>MongoDB is a source-available cross-platform document-oriented database program. Classified as a NoSQL database program, MongoDB uses JSON-like documents with optional schemas.</a:t>
            </a:r>
          </a:p>
        </p:txBody>
      </p:sp>
    </p:spTree>
    <p:extLst>
      <p:ext uri="{BB962C8B-B14F-4D97-AF65-F5344CB8AC3E}">
        <p14:creationId xmlns:p14="http://schemas.microsoft.com/office/powerpoint/2010/main" val="112050170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696</Words>
  <Application>Microsoft Office PowerPoint</Application>
  <PresentationFormat>On-screen Show (16:9)</PresentationFormat>
  <Paragraphs>120</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EB Garamond</vt:lpstr>
      <vt:lpstr>Public Sans</vt:lpstr>
      <vt:lpstr>Noto Sans Symbols</vt:lpstr>
      <vt:lpstr>Arial</vt:lpstr>
      <vt:lpstr>EB Garamond Medium</vt:lpstr>
      <vt:lpstr>Calibri</vt:lpstr>
      <vt:lpstr>Arial</vt:lpstr>
      <vt:lpstr>Simple Light</vt:lpstr>
      <vt:lpstr>PowerPoint Presentation</vt:lpstr>
      <vt:lpstr>TO-DO PLANNER</vt:lpstr>
      <vt:lpstr>PowerPoint Presentation</vt:lpstr>
      <vt:lpstr>PowerPoint Presentation</vt:lpstr>
      <vt:lpstr>SRS for “Audience"</vt:lpstr>
      <vt:lpstr>SRS for “TODO PLANNER"</vt:lpstr>
      <vt:lpstr>SRS for “TODO PLANNER "</vt:lpstr>
      <vt:lpstr>SRS for “TODO PLANNER"</vt:lpstr>
      <vt:lpstr>SRS for “TODO PLANNER "</vt:lpstr>
      <vt:lpstr>SRS for “TODO PLANNER "</vt:lpstr>
      <vt:lpstr>USE CASE VIEW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aswath g</cp:lastModifiedBy>
  <cp:revision>12</cp:revision>
  <dcterms:created xsi:type="dcterms:W3CDTF">2020-08-13T11:21:46Z</dcterms:created>
  <dcterms:modified xsi:type="dcterms:W3CDTF">2023-05-13T14:44:52Z</dcterms:modified>
</cp:coreProperties>
</file>